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9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956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33F34-08E1-48DA-BCFA-4B9BD1546827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9538-90D2-4205-9606-2065784A562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99538-90D2-4205-9606-2065784A5622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1" y="366714"/>
            <a:ext cx="1543051" cy="7800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3" y="366714"/>
            <a:ext cx="4476751" cy="7800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10258"/>
            <a:ext cx="8929782" cy="634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286808" cy="667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15058"/>
            <a:ext cx="8314789" cy="67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8334767" cy="668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6406"/>
            <a:ext cx="8297095" cy="671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14380"/>
            <a:ext cx="9158122" cy="557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5" y="-38562"/>
            <a:ext cx="8358247" cy="689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57190"/>
            <a:ext cx="9164260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12" y="428628"/>
            <a:ext cx="8841144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"/>
            <a:ext cx="9143999" cy="657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32269" y="214290"/>
            <a:ext cx="7740193" cy="66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8683" y="857232"/>
            <a:ext cx="8721035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661"/>
            <a:ext cx="8499186" cy="685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3587" y="285728"/>
            <a:ext cx="9157587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52" y="0"/>
            <a:ext cx="8643966" cy="689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8946536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8358246" cy="69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16313</TotalTime>
  <Words>1</Words>
  <Application>Microsoft Office PowerPoint</Application>
  <PresentationFormat>On-screen Show (4:3)</PresentationFormat>
  <Paragraphs>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swaminaidu</dc:creator>
  <cp:lastModifiedBy>swaminaidu</cp:lastModifiedBy>
  <cp:revision>5</cp:revision>
  <dcterms:created xsi:type="dcterms:W3CDTF">2020-04-18T01:12:10Z</dcterms:created>
  <dcterms:modified xsi:type="dcterms:W3CDTF">2021-07-05T06:28:09Z</dcterms:modified>
</cp:coreProperties>
</file>